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82" r:id="rId4"/>
    <p:sldId id="258" r:id="rId5"/>
    <p:sldId id="259" r:id="rId6"/>
    <p:sldId id="289" r:id="rId7"/>
    <p:sldId id="290" r:id="rId8"/>
    <p:sldId id="264" r:id="rId9"/>
    <p:sldId id="263" r:id="rId10"/>
    <p:sldId id="265" r:id="rId11"/>
    <p:sldId id="266" r:id="rId12"/>
    <p:sldId id="284" r:id="rId13"/>
    <p:sldId id="285" r:id="rId14"/>
    <p:sldId id="286" r:id="rId15"/>
    <p:sldId id="287" r:id="rId16"/>
    <p:sldId id="288" r:id="rId17"/>
    <p:sldId id="274" r:id="rId18"/>
    <p:sldId id="276" r:id="rId19"/>
    <p:sldId id="278" r:id="rId20"/>
    <p:sldId id="280" r:id="rId21"/>
    <p:sldId id="275" r:id="rId22"/>
    <p:sldId id="277" r:id="rId23"/>
    <p:sldId id="279" r:id="rId24"/>
    <p:sldId id="281" r:id="rId25"/>
    <p:sldId id="270" r:id="rId26"/>
    <p:sldId id="267" r:id="rId27"/>
    <p:sldId id="269" r:id="rId28"/>
    <p:sldId id="271" r:id="rId29"/>
    <p:sldId id="291" r:id="rId3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8BDFDD-BE0A-5CAA-297B-7EF63B581C1C}" v="91" dt="2023-12-05T01:15:40.738"/>
    <p1510:client id="{574F12A4-853E-4FD7-6154-4CF58EFF3CDD}" v="624" dt="2023-12-04T22:43:43.309"/>
    <p1510:client id="{597FD083-C0F4-28B6-B393-7FAECE866F75}" v="379" dt="2023-12-04T21:51:07.714"/>
    <p1510:client id="{8D627C79-6B30-4E00-A008-FB757011540F}" v="96" dt="2023-12-09T03:23:16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F6AAE61-605E-465D-834F-4790E8DD8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8CE172-3812-4BDF-8CF2-603C3B08E1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9CCD0-351B-453D-9A1C-72C6B99B6929}" type="datetimeFigureOut">
              <a:rPr lang="pt-BR" smtClean="0"/>
              <a:t>09/12/2023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78AA75-68F7-4D1A-8931-8CFF24F01F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62225B-EA04-4726-AC00-C97952155B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698F1-9F7D-4A85-BC33-44E4D9C670F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44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3351F-CBF3-4BC4-9270-296E822FDF10}" type="datetimeFigureOut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A04F8-6E16-47A8-99E4-0F476081C4C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3125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A04F8-6E16-47A8-99E4-0F476081C4C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96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upo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rtlCol="0"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72E816-7DFF-41CA-88F2-3E4273FD1E2C}" type="datetime1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86B213-B5ED-4269-88ED-4420999F7313}" type="datetime1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533400"/>
            <a:ext cx="2552700" cy="56388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066800" y="533400"/>
            <a:ext cx="7505700" cy="56388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EC1BDA-3348-4A6F-84DB-48E1C70AD572}" type="datetime1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4D372A-2CB8-44C1-B0BB-6833EEDC8A41}" type="datetime1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167128" y="1225296"/>
            <a:ext cx="9281160" cy="3520440"/>
          </a:xfrm>
        </p:spPr>
        <p:txBody>
          <a:bodyPr rtlCol="0"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2165774" y="5020056"/>
            <a:ext cx="9052560" cy="1066800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 rtlCol="0"/>
          <a:lstStyle/>
          <a:p>
            <a:pPr rtl="0"/>
            <a:fld id="{7D2CFFEC-47E9-4540-9DD1-789A6EB4161B}" type="datetime1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grpSp>
        <p:nvGrpSpPr>
          <p:cNvPr id="8" name="Grupo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069848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364224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C9B7DB-925F-48C8-93E6-0D647701EF2B}" type="datetime1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66800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069848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364224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07FA2B-9EE0-47EA-8B1A-8757D1470D1B}" type="datetime1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8A11E3-8D7B-4710-8064-97D640332107}" type="datetime1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FF15CD-9F60-4CA3-8464-AD6E33281789}" type="datetime1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838200" y="685800"/>
            <a:ext cx="6711696" cy="5020056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113F39-1B80-43C2-92B5-D6A3EEA6E946}" type="datetime1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grpSp>
        <p:nvGrpSpPr>
          <p:cNvPr id="9" name="Grupo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27C905-F650-446B-A676-3255E0271985}" type="datetime1">
              <a:rPr lang="pt-BR" noProof="0" smtClean="0"/>
              <a:t>09/12/2023</a:t>
            </a:fld>
            <a:endParaRPr lang="pt-BR" noProof="0"/>
          </a:p>
        </p:txBody>
      </p:sp>
      <p:grpSp>
        <p:nvGrpSpPr>
          <p:cNvPr id="8" name="Grupo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rtl="0"/>
            <a:fld id="{BE1BFEF3-AB92-4301-B18D-1FDF26605CD5}" type="datetime1">
              <a:rPr lang="pt-BR" noProof="0" smtClean="0"/>
              <a:t>09/12/2023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rtl="0"/>
            <a:endParaRPr lang="pt-BR" noProof="0"/>
          </a:p>
        </p:txBody>
      </p:sp>
      <p:grpSp>
        <p:nvGrpSpPr>
          <p:cNvPr id="7" name="Grupo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9069" y="1992941"/>
            <a:ext cx="9966960" cy="1540563"/>
          </a:xfrm>
        </p:spPr>
        <p:txBody>
          <a:bodyPr rtlCol="0"/>
          <a:lstStyle/>
          <a:p>
            <a:pPr algn="ctr"/>
            <a:r>
              <a:rPr lang="pt-BR" sz="4800" dirty="0">
                <a:solidFill>
                  <a:schemeClr val="tx1"/>
                </a:solidFill>
                <a:ea typeface="+mj-lt"/>
                <a:cs typeface="+mj-lt"/>
              </a:rPr>
              <a:t>USABILIDADE, DESENVOLVIMENTO WEB, MOBILE E JOGOS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0581918-94E1-DA75-08BE-A32C05345667}"/>
              </a:ext>
            </a:extLst>
          </p:cNvPr>
          <p:cNvSpPr txBox="1"/>
          <p:nvPr/>
        </p:nvSpPr>
        <p:spPr>
          <a:xfrm>
            <a:off x="3569832" y="473472"/>
            <a:ext cx="5056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Centro Universitário Ritter dos Reis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4D10869-6A62-D9D6-6600-5AE343C54882}"/>
              </a:ext>
            </a:extLst>
          </p:cNvPr>
          <p:cNvSpPr txBox="1"/>
          <p:nvPr/>
        </p:nvSpPr>
        <p:spPr>
          <a:xfrm>
            <a:off x="3569831" y="5419283"/>
            <a:ext cx="5056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Canoas | RS</a:t>
            </a:r>
          </a:p>
        </p:txBody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3F895-B60B-56C6-E801-29C92785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Protótipo hi-fi</a:t>
            </a:r>
            <a:endParaRPr lang="pt-BR" dirty="0">
              <a:latin typeface="Rockwell Condensed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52DDB7-103E-0756-7F8F-3400701A0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Protótipo mais próximo do produto final, antes que lance no mercado.</a:t>
            </a:r>
          </a:p>
        </p:txBody>
      </p:sp>
    </p:spTree>
    <p:extLst>
      <p:ext uri="{BB962C8B-B14F-4D97-AF65-F5344CB8AC3E}">
        <p14:creationId xmlns:p14="http://schemas.microsoft.com/office/powerpoint/2010/main" val="423070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6507B7-B8EC-0489-182B-AE9D1F904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9" t="-75" r="37066" b="75034"/>
          <a:stretch/>
        </p:blipFill>
        <p:spPr>
          <a:xfrm>
            <a:off x="84744" y="980996"/>
            <a:ext cx="12187790" cy="383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6507B7-B8EC-0489-182B-AE9D1F904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1" t="24956" r="36954" b="50023"/>
          <a:stretch/>
        </p:blipFill>
        <p:spPr>
          <a:xfrm>
            <a:off x="30316" y="1562804"/>
            <a:ext cx="12165938" cy="37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6507B7-B8EC-0489-182B-AE9D1F904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98" t="25596" r="-336" b="24908"/>
          <a:stretch/>
        </p:blipFill>
        <p:spPr>
          <a:xfrm>
            <a:off x="2849715" y="104377"/>
            <a:ext cx="7203522" cy="664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5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6507B7-B8EC-0489-182B-AE9D1F904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1" t="49125" r="65733" b="25544"/>
          <a:stretch/>
        </p:blipFill>
        <p:spPr>
          <a:xfrm>
            <a:off x="2065943" y="626891"/>
            <a:ext cx="8815345" cy="560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62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6507B7-B8EC-0489-182B-AE9D1F904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7" t="74086" r="51624" b="902"/>
          <a:stretch/>
        </p:blipFill>
        <p:spPr>
          <a:xfrm>
            <a:off x="378657" y="1040548"/>
            <a:ext cx="11622857" cy="49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1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6507B7-B8EC-0489-182B-AE9D1F904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24" t="75040" r="23628" b="-52"/>
          <a:stretch/>
        </p:blipFill>
        <p:spPr>
          <a:xfrm>
            <a:off x="2022400" y="1149405"/>
            <a:ext cx="8314629" cy="53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8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7AE5D-2A4B-025C-E4A1-CD00217C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30916"/>
          </a:xfrm>
        </p:spPr>
        <p:txBody>
          <a:bodyPr/>
          <a:lstStyle/>
          <a:p>
            <a:r>
              <a:rPr lang="pt-BR" dirty="0"/>
              <a:t>Relatório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0D1633-B690-87C7-7483-CA448822D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768414"/>
            <a:ext cx="10058400" cy="688053"/>
          </a:xfrm>
        </p:spPr>
        <p:txBody>
          <a:bodyPr/>
          <a:lstStyle/>
          <a:p>
            <a:r>
              <a:rPr lang="pt-BR" dirty="0"/>
              <a:t>Avaliações a serem feitas: login, planejamento, confirmações de informações e formas de pagamento.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797780C-AC8E-BDAB-00D8-EA4CFD0AE55C}"/>
              </a:ext>
            </a:extLst>
          </p:cNvPr>
          <p:cNvSpPr txBox="1">
            <a:spLocks/>
          </p:cNvSpPr>
          <p:nvPr/>
        </p:nvSpPr>
        <p:spPr>
          <a:xfrm>
            <a:off x="1063752" y="2544463"/>
            <a:ext cx="10058400" cy="356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1. Tela login:</a:t>
            </a:r>
          </a:p>
        </p:txBody>
      </p:sp>
      <p:pic>
        <p:nvPicPr>
          <p:cNvPr id="6" name="Imagem 5" descr="Espelho retrovisor refletindo ônibus&#10;&#10;Descrição gerada automaticamente com confiança média">
            <a:extLst>
              <a:ext uri="{FF2B5EF4-FFF2-40B4-BE49-F238E27FC236}">
                <a16:creationId xmlns:a16="http://schemas.microsoft.com/office/drawing/2014/main" id="{E964653F-CBF7-50AB-481F-BE0132DC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04" y="2983597"/>
            <a:ext cx="1845631" cy="376109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A854522-43DE-C0BD-E904-36C010C79B3D}"/>
              </a:ext>
            </a:extLst>
          </p:cNvPr>
          <p:cNvSpPr txBox="1">
            <a:spLocks/>
          </p:cNvSpPr>
          <p:nvPr/>
        </p:nvSpPr>
        <p:spPr>
          <a:xfrm>
            <a:off x="4147930" y="2983597"/>
            <a:ext cx="6974222" cy="3761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Falta de saída de emergência:</a:t>
            </a:r>
            <a:br>
              <a:rPr lang="pt-BR" dirty="0"/>
            </a:br>
            <a:br>
              <a:rPr lang="pt-BR" dirty="0"/>
            </a:br>
            <a:r>
              <a:rPr lang="pt-BR" dirty="0"/>
              <a:t>Tem que ter uma opção como, “não tem conta? Cadastre-se aqui!”.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Para caso o cliente tenha entrado na aba login, por engano, ele possa voltar e criar uma conta, sem que tenha que fechar o aplicativo e abri-lo novamente.</a:t>
            </a:r>
          </a:p>
        </p:txBody>
      </p:sp>
    </p:spTree>
    <p:extLst>
      <p:ext uri="{BB962C8B-B14F-4D97-AF65-F5344CB8AC3E}">
        <p14:creationId xmlns:p14="http://schemas.microsoft.com/office/powerpoint/2010/main" val="1195298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7AE5D-2A4B-025C-E4A1-CD00217C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30916"/>
          </a:xfrm>
        </p:spPr>
        <p:txBody>
          <a:bodyPr/>
          <a:lstStyle/>
          <a:p>
            <a:r>
              <a:rPr lang="pt-BR" dirty="0"/>
              <a:t>Relatório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797780C-AC8E-BDAB-00D8-EA4CFD0AE55C}"/>
              </a:ext>
            </a:extLst>
          </p:cNvPr>
          <p:cNvSpPr txBox="1">
            <a:spLocks/>
          </p:cNvSpPr>
          <p:nvPr/>
        </p:nvSpPr>
        <p:spPr>
          <a:xfrm>
            <a:off x="1063752" y="1815548"/>
            <a:ext cx="10058400" cy="356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2. Planejamento: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A854522-43DE-C0BD-E904-36C010C79B3D}"/>
              </a:ext>
            </a:extLst>
          </p:cNvPr>
          <p:cNvSpPr txBox="1">
            <a:spLocks/>
          </p:cNvSpPr>
          <p:nvPr/>
        </p:nvSpPr>
        <p:spPr>
          <a:xfrm>
            <a:off x="1063752" y="5036755"/>
            <a:ext cx="8345290" cy="1430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Falta indicador de aba, para localização de qual parte do processo ele está.</a:t>
            </a:r>
          </a:p>
        </p:txBody>
      </p:sp>
      <p:pic>
        <p:nvPicPr>
          <p:cNvPr id="10" name="Imagem 9" descr="Interface gráfica do usuári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FE1296D-E474-7112-3B64-15EE6B0E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338011"/>
            <a:ext cx="8345291" cy="23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52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7AE5D-2A4B-025C-E4A1-CD00217C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30916"/>
          </a:xfrm>
        </p:spPr>
        <p:txBody>
          <a:bodyPr/>
          <a:lstStyle/>
          <a:p>
            <a:r>
              <a:rPr lang="pt-BR" dirty="0"/>
              <a:t>Relatório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797780C-AC8E-BDAB-00D8-EA4CFD0AE55C}"/>
              </a:ext>
            </a:extLst>
          </p:cNvPr>
          <p:cNvSpPr txBox="1">
            <a:spLocks/>
          </p:cNvSpPr>
          <p:nvPr/>
        </p:nvSpPr>
        <p:spPr>
          <a:xfrm>
            <a:off x="1063752" y="1815548"/>
            <a:ext cx="10058400" cy="356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3. Confirmação de informação: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A854522-43DE-C0BD-E904-36C010C79B3D}"/>
              </a:ext>
            </a:extLst>
          </p:cNvPr>
          <p:cNvSpPr txBox="1">
            <a:spLocks/>
          </p:cNvSpPr>
          <p:nvPr/>
        </p:nvSpPr>
        <p:spPr>
          <a:xfrm>
            <a:off x="3909393" y="2713847"/>
            <a:ext cx="7212759" cy="367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Falta de um resumo do que foi feito, antes que haja a confirmação, para evitar erros.</a:t>
            </a:r>
          </a:p>
        </p:txBody>
      </p:sp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1D062F2-7C64-17E6-6E60-AE2B24DA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87" y="2612272"/>
            <a:ext cx="1842372" cy="37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9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pt-BR"/>
            </a:p>
          </p:txBody>
        </p:sp>
      </p:grpSp>
      <p:sp useBgFill="1">
        <p:nvSpPr>
          <p:cNvPr id="67" name="Rectangle 13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88D7CA-F347-CB60-FF98-C6E082681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Aplicativo alohaha</a:t>
            </a:r>
          </a:p>
        </p:txBody>
      </p:sp>
      <p:pic>
        <p:nvPicPr>
          <p:cNvPr id="68" name="Picture 5">
            <a:extLst>
              <a:ext uri="{FF2B5EF4-FFF2-40B4-BE49-F238E27FC236}">
                <a16:creationId xmlns:a16="http://schemas.microsoft.com/office/drawing/2014/main" id="{0DD68566-DC2B-D521-3D7A-6994CC5EE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1" r="27150" b="-3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69" name="Freeform: Shape 15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81C4B2-DDA8-C9A9-16BE-471D73372B01}"/>
              </a:ext>
            </a:extLst>
          </p:cNvPr>
          <p:cNvSpPr txBox="1"/>
          <p:nvPr/>
        </p:nvSpPr>
        <p:spPr>
          <a:xfrm>
            <a:off x="6587545" y="3007389"/>
            <a:ext cx="4869179" cy="30658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Grazielly da Silva - 1292214785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 Henrique Goulart - 1292215616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 João Ritter - 1292214539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Kauã Marcelo - 1292213806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Marcio Dornelles - 1292215804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Nicolas Tomasi - 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1292215897</a:t>
            </a:r>
          </a:p>
        </p:txBody>
      </p:sp>
      <p:grpSp>
        <p:nvGrpSpPr>
          <p:cNvPr id="70" name="Group 17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1" name="Oval 18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6310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7AE5D-2A4B-025C-E4A1-CD00217C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30916"/>
          </a:xfrm>
        </p:spPr>
        <p:txBody>
          <a:bodyPr/>
          <a:lstStyle/>
          <a:p>
            <a:r>
              <a:rPr lang="pt-BR" dirty="0"/>
              <a:t>Relatório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797780C-AC8E-BDAB-00D8-EA4CFD0AE55C}"/>
              </a:ext>
            </a:extLst>
          </p:cNvPr>
          <p:cNvSpPr txBox="1">
            <a:spLocks/>
          </p:cNvSpPr>
          <p:nvPr/>
        </p:nvSpPr>
        <p:spPr>
          <a:xfrm>
            <a:off x="1063752" y="1815548"/>
            <a:ext cx="10058400" cy="3568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4. Formas de pagamento: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A854522-43DE-C0BD-E904-36C010C79B3D}"/>
              </a:ext>
            </a:extLst>
          </p:cNvPr>
          <p:cNvSpPr txBox="1">
            <a:spLocks/>
          </p:cNvSpPr>
          <p:nvPr/>
        </p:nvSpPr>
        <p:spPr>
          <a:xfrm>
            <a:off x="3909393" y="2713847"/>
            <a:ext cx="7212759" cy="3676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Problema estético: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Uso do mesmo ícone na modalidade de pagamento crédito e débito.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B73DA76-EB97-BF22-204C-3A72D768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13" y="2478225"/>
            <a:ext cx="1975211" cy="39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29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04839-644F-5562-BD1B-AB4F80F4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Heurísticas violadas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EB088D-19ED-A3E0-B513-F68BDA20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Controle e liberdade do usuário: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94632AB5-D484-C57B-024B-D23DE3E5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63" y="3550948"/>
            <a:ext cx="9286073" cy="11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83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04839-644F-5562-BD1B-AB4F80F4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Heurísticas violadas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EB088D-19ED-A3E0-B513-F68BDA20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Visibilidade do status do sistema: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B66641B-D6CD-53BE-B208-5D706980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63" y="3541190"/>
            <a:ext cx="9286073" cy="12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32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04839-644F-5562-BD1B-AB4F80F4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Heurísticas violadas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EB088D-19ED-A3E0-B513-F68BDA20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Prevenção de erros: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3ECF7C3-03E0-AF89-42AA-B8C66DB0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63" y="3583263"/>
            <a:ext cx="9286073" cy="112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30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04839-644F-5562-BD1B-AB4F80F4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Heurísticas violadas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EB088D-19ED-A3E0-B513-F68BDA20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Estética e design minimalista:</a:t>
            </a: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5E73C14E-1FD4-AC88-3C28-01676581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64" y="3583263"/>
            <a:ext cx="9286072" cy="112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60053-C276-E273-67DA-982DFF9F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Escala sus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0837E8-E898-FF0D-E6A5-9701D9B8C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ea typeface="+mn-lt"/>
                <a:cs typeface="+mn-lt"/>
              </a:rPr>
              <a:t>O System Usability Scale (SUS) é uma métrica comum para avaliar a usabilidade de sistemas digitais, criada por John Brooke em 1986. Composta por um questionário de 10 itens, cada avaliado em uma escala de 5 pontos, o SUS abrange aspectos como facilidade de uso, clareza de informações, eficiência do sistema e aprendizagem. Amplamente aplicado em diversos contextos, é uma ferramenta valiosa para avaliação da experiência do usuário.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030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60053-C276-E273-67DA-982DFF9F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9526438" cy="1235533"/>
          </a:xfrm>
        </p:spPr>
        <p:txBody>
          <a:bodyPr/>
          <a:lstStyle/>
          <a:p>
            <a:r>
              <a:rPr lang="pt-BR" dirty="0"/>
              <a:t>Escala sus</a:t>
            </a:r>
          </a:p>
        </p:txBody>
      </p:sp>
      <p:pic>
        <p:nvPicPr>
          <p:cNvPr id="4" name="Imagem 3" descr="Interface gráfica do usuário, Texto, Email&#10;&#10;Descrição gerada automaticamente">
            <a:extLst>
              <a:ext uri="{FF2B5EF4-FFF2-40B4-BE49-F238E27FC236}">
                <a16:creationId xmlns:a16="http://schemas.microsoft.com/office/drawing/2014/main" id="{B89CFC6F-B89A-234B-8898-2B6AFA95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79" y="1872129"/>
            <a:ext cx="4025700" cy="4675516"/>
          </a:xfrm>
          <a:prstGeom prst="rect">
            <a:avLst/>
          </a:prstGeom>
        </p:spPr>
      </p:pic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3E91CE48-AA3E-1664-42D2-ACE9FFDB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811" y="1727310"/>
            <a:ext cx="4819650" cy="44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23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60053-C276-E273-67DA-982DFF9F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Escala sus</a:t>
            </a:r>
          </a:p>
        </p:txBody>
      </p:sp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31E7C0A-9915-CFC4-C872-6D895772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81" y="2142014"/>
            <a:ext cx="5485681" cy="41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8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60053-C276-E273-67DA-982DFF9F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 base nas respostas:</a:t>
            </a: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0ABDECA9-AF07-05B7-1723-49554F59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67" y="2093393"/>
            <a:ext cx="8898866" cy="38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17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4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45" name="Rectangle 16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B0CA37-2010-FFE2-786B-142C0307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43468"/>
            <a:ext cx="9966960" cy="3592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Obrigado!</a:t>
            </a:r>
          </a:p>
        </p:txBody>
      </p:sp>
      <p:sp>
        <p:nvSpPr>
          <p:cNvPr id="46" name="Rectangle 18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20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8" name="Oval 22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553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pSp>
        <p:nvGrpSpPr>
          <p:cNvPr id="35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pt-BR"/>
            </a:p>
          </p:txBody>
        </p:sp>
      </p:grpSp>
      <p:sp useBgFill="1">
        <p:nvSpPr>
          <p:cNvPr id="36" name="Rectangle 16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FE44F2-CC4D-C759-7CD1-FFEAF5BF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516241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88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Personas</a:t>
            </a:r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2709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pSp>
        <p:nvGrpSpPr>
          <p:cNvPr id="38" name="Group 20">
            <a:extLst>
              <a:ext uri="{FF2B5EF4-FFF2-40B4-BE49-F238E27FC236}">
                <a16:creationId xmlns:a16="http://schemas.microsoft.com/office/drawing/2014/main" id="{FDB0A998-A5C6-45CB-ACF3-1CF63992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3595" y="1903304"/>
            <a:ext cx="3051394" cy="3051388"/>
            <a:chOff x="7933595" y="1903304"/>
            <a:chExt cx="3051394" cy="305138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3595" y="1903304"/>
              <a:ext cx="3051394" cy="305138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5024" y="2064730"/>
              <a:ext cx="2728540" cy="272853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54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pt-BR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51E800-64F8-980C-CAE3-79F80ACA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106" y="1478741"/>
            <a:ext cx="3781246" cy="245732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br>
              <a:rPr lang="en-US" sz="7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r>
              <a:rPr lang="en-US" sz="7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Personas</a:t>
            </a:r>
          </a:p>
        </p:txBody>
      </p:sp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2A901241-7B97-A323-27FB-45E68B7D83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197" b="1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79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pt-BR"/>
            </a:p>
          </p:txBody>
        </p:sp>
      </p:grp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51E800-64F8-980C-CAE3-79F80ACA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503" y="457950"/>
            <a:ext cx="389626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br>
              <a:rPr lang="en-US" sz="7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r>
              <a:rPr lang="en-US" sz="72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Personas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57FD210F-2A2E-53CD-8161-C475C53BC9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711" b="-1"/>
          <a:stretch/>
        </p:blipFill>
        <p:spPr>
          <a:xfrm>
            <a:off x="0" y="10"/>
            <a:ext cx="6901088" cy="6857990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7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7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48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9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B63064E-66F3-406A-6387-A830DF546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pt-BR" sz="3000">
                <a:solidFill>
                  <a:srgbClr val="FFFFFF"/>
                </a:solidFill>
              </a:rPr>
              <a:t>CENÁRIOS UX</a:t>
            </a:r>
          </a:p>
        </p:txBody>
      </p:sp>
      <p:sp>
        <p:nvSpPr>
          <p:cNvPr id="50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1DB6E-430B-F464-D0AA-DB5EC1C48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Cenários UX, narrativas que incluem detalhes sobre personas, jornadas do usuário e pontos de dor, fornecendo insights cruciais para o design centrado no usuário e aprimoramento da experiência.</a:t>
            </a:r>
          </a:p>
        </p:txBody>
      </p:sp>
    </p:spTree>
    <p:extLst>
      <p:ext uri="{BB962C8B-B14F-4D97-AF65-F5344CB8AC3E}">
        <p14:creationId xmlns:p14="http://schemas.microsoft.com/office/powerpoint/2010/main" val="665182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36A885-0895-1805-CD91-188CF9BA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6516241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8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ProtótipoS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2709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B0A998-A5C6-45CB-ACF3-1CF63992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3595" y="1903304"/>
            <a:ext cx="3051394" cy="3051388"/>
            <a:chOff x="7933595" y="1903304"/>
            <a:chExt cx="3051394" cy="305138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3595" y="1903304"/>
              <a:ext cx="3051394" cy="305138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5024" y="2064730"/>
              <a:ext cx="2728540" cy="272853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96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3F895-B60B-56C6-E801-29C92785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Protótipo lo-fi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52DDB7-103E-0756-7F8F-3400701A0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Protótipo mais barato e rápido de fazer, utilizado normalmente no início do projeto, para testes.</a:t>
            </a:r>
          </a:p>
        </p:txBody>
      </p:sp>
    </p:spTree>
    <p:extLst>
      <p:ext uri="{BB962C8B-B14F-4D97-AF65-F5344CB8AC3E}">
        <p14:creationId xmlns:p14="http://schemas.microsoft.com/office/powerpoint/2010/main" val="374254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, Esquemático&#10;&#10;Descrição gerada automaticamente">
            <a:extLst>
              <a:ext uri="{FF2B5EF4-FFF2-40B4-BE49-F238E27FC236}">
                <a16:creationId xmlns:a16="http://schemas.microsoft.com/office/drawing/2014/main" id="{6F20AD60-54C2-447F-9E0B-52CD7DDB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6"/>
            <a:ext cx="12105735" cy="6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87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 Madei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277</TotalTime>
  <Words>392</Words>
  <Application>Microsoft Office PowerPoint</Application>
  <PresentationFormat>Widescreen</PresentationFormat>
  <Paragraphs>48</Paragraphs>
  <Slides>29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Calibri</vt:lpstr>
      <vt:lpstr>Rockwell</vt:lpstr>
      <vt:lpstr>Rockwell Condensed</vt:lpstr>
      <vt:lpstr>Rockwell Extra Bold</vt:lpstr>
      <vt:lpstr>Wingdings</vt:lpstr>
      <vt:lpstr>Tipo de Madeira</vt:lpstr>
      <vt:lpstr>USABILIDADE, DESENVOLVIMENTO WEB, MOBILE E JOGOS</vt:lpstr>
      <vt:lpstr>Aplicativo alohaha</vt:lpstr>
      <vt:lpstr>Personas</vt:lpstr>
      <vt:lpstr> Personas</vt:lpstr>
      <vt:lpstr> Personas</vt:lpstr>
      <vt:lpstr>CENÁRIOS UX</vt:lpstr>
      <vt:lpstr>ProtótipoS</vt:lpstr>
      <vt:lpstr>Protótipo lo-fi</vt:lpstr>
      <vt:lpstr>Apresentação do PowerPoint</vt:lpstr>
      <vt:lpstr>Protótipo hi-fi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Relatório</vt:lpstr>
      <vt:lpstr>Relatório</vt:lpstr>
      <vt:lpstr>Relatório</vt:lpstr>
      <vt:lpstr>Relatório</vt:lpstr>
      <vt:lpstr>Heurísticas violadas</vt:lpstr>
      <vt:lpstr>Heurísticas violadas</vt:lpstr>
      <vt:lpstr>Heurísticas violadas</vt:lpstr>
      <vt:lpstr>Heurísticas violadas</vt:lpstr>
      <vt:lpstr>Escala sus</vt:lpstr>
      <vt:lpstr>Escala sus</vt:lpstr>
      <vt:lpstr>Escala sus</vt:lpstr>
      <vt:lpstr>com base nas respostas: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Kauã Marcelo</dc:creator>
  <cp:lastModifiedBy>Kaua Marcelo Lopes Reinaldo - 1292213806</cp:lastModifiedBy>
  <cp:revision>424</cp:revision>
  <dcterms:created xsi:type="dcterms:W3CDTF">2023-12-04T21:15:43Z</dcterms:created>
  <dcterms:modified xsi:type="dcterms:W3CDTF">2023-12-09T17:24:31Z</dcterms:modified>
</cp:coreProperties>
</file>